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850" r:id="rId3"/>
    <p:sldId id="871" r:id="rId4"/>
    <p:sldId id="880" r:id="rId5"/>
    <p:sldId id="863" r:id="rId6"/>
    <p:sldId id="872" r:id="rId7"/>
    <p:sldId id="879" r:id="rId8"/>
    <p:sldId id="874" r:id="rId9"/>
    <p:sldId id="878" r:id="rId10"/>
    <p:sldId id="873" r:id="rId11"/>
    <p:sldId id="876" r:id="rId12"/>
    <p:sldId id="38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693B4E-BDF4-400A-8652-3184BCF89272}">
          <p14:sldIdLst>
            <p14:sldId id="256"/>
            <p14:sldId id="850"/>
            <p14:sldId id="871"/>
            <p14:sldId id="880"/>
            <p14:sldId id="863"/>
            <p14:sldId id="872"/>
            <p14:sldId id="879"/>
            <p14:sldId id="874"/>
            <p14:sldId id="878"/>
            <p14:sldId id="873"/>
            <p14:sldId id="876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66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冠斌" initials="陈冠斌" lastIdx="35" clrIdx="0">
    <p:extLst>
      <p:ext uri="{19B8F6BF-5375-455C-9EA6-DF929625EA0E}">
        <p15:presenceInfo xmlns:p15="http://schemas.microsoft.com/office/powerpoint/2012/main" userId="S-1-5-21-518514622-345643020-1633340885-1001" providerId="AD"/>
      </p:ext>
    </p:extLst>
  </p:cmAuthor>
  <p:cmAuthor id="2" name="congm" initials="c" lastIdx="88" clrIdx="1">
    <p:extLst>
      <p:ext uri="{19B8F6BF-5375-455C-9EA6-DF929625EA0E}">
        <p15:presenceInfo xmlns:p15="http://schemas.microsoft.com/office/powerpoint/2012/main" userId="e7e1e12530973d68" providerId="Windows Live"/>
      </p:ext>
    </p:extLst>
  </p:cmAuthor>
  <p:cmAuthor id="3" name="陈冠斌" initials="陈冠斌 [2]" lastIdx="3" clrIdx="2">
    <p:extLst>
      <p:ext uri="{19B8F6BF-5375-455C-9EA6-DF929625EA0E}">
        <p15:presenceInfo xmlns:p15="http://schemas.microsoft.com/office/powerpoint/2012/main" userId="陈冠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FBE5D6"/>
    <a:srgbClr val="FFDDDD"/>
    <a:srgbClr val="3498DB"/>
    <a:srgbClr val="0AB2F0"/>
    <a:srgbClr val="969696"/>
    <a:srgbClr val="C00000"/>
    <a:srgbClr val="1464DC"/>
    <a:srgbClr val="FF999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7" autoAdjust="0"/>
    <p:restoredTop sz="87030" autoAdjust="0"/>
  </p:normalViewPr>
  <p:slideViewPr>
    <p:cSldViewPr snapToGrid="0" showGuides="1">
      <p:cViewPr varScale="1">
        <p:scale>
          <a:sx n="142" d="100"/>
          <a:sy n="142" d="100"/>
        </p:scale>
        <p:origin x="680" y="88"/>
      </p:cViewPr>
      <p:guideLst>
        <p:guide orient="horz" pos="2228"/>
        <p:guide pos="66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3" d="100"/>
          <a:sy n="123" d="100"/>
        </p:scale>
        <p:origin x="41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陈冠斌" userId="d2bd285d-bb2b-4f30-9239-98e5a7bcc798" providerId="ADAL" clId="{5F4B9B00-ADEB-4737-8383-2FE38735BB8E}"/>
    <pc:docChg chg="modSld">
      <pc:chgData name="陈冠斌" userId="d2bd285d-bb2b-4f30-9239-98e5a7bcc798" providerId="ADAL" clId="{5F4B9B00-ADEB-4737-8383-2FE38735BB8E}" dt="2024-06-17T09:02:59.490" v="54" actId="20577"/>
      <pc:docMkLst>
        <pc:docMk/>
      </pc:docMkLst>
      <pc:sldChg chg="modNotesTx">
        <pc:chgData name="陈冠斌" userId="d2bd285d-bb2b-4f30-9239-98e5a7bcc798" providerId="ADAL" clId="{5F4B9B00-ADEB-4737-8383-2FE38735BB8E}" dt="2024-06-17T09:02:05.953" v="8" actId="20577"/>
        <pc:sldMkLst>
          <pc:docMk/>
          <pc:sldMk cId="1316983054" sldId="256"/>
        </pc:sldMkLst>
      </pc:sldChg>
      <pc:sldChg chg="modNotesTx">
        <pc:chgData name="陈冠斌" userId="d2bd285d-bb2b-4f30-9239-98e5a7bcc798" providerId="ADAL" clId="{5F4B9B00-ADEB-4737-8383-2FE38735BB8E}" dt="2024-06-17T09:02:38.884" v="53" actId="20577"/>
        <pc:sldMkLst>
          <pc:docMk/>
          <pc:sldMk cId="3150612306" sldId="558"/>
        </pc:sldMkLst>
      </pc:sldChg>
      <pc:sldChg chg="modNotesTx">
        <pc:chgData name="陈冠斌" userId="d2bd285d-bb2b-4f30-9239-98e5a7bcc798" providerId="ADAL" clId="{5F4B9B00-ADEB-4737-8383-2FE38735BB8E}" dt="2024-06-17T09:02:59.490" v="54" actId="20577"/>
        <pc:sldMkLst>
          <pc:docMk/>
          <pc:sldMk cId="1562616008" sldId="582"/>
        </pc:sldMkLst>
      </pc:sldChg>
    </pc:docChg>
  </pc:docChgLst>
  <pc:docChgLst>
    <pc:chgData name="陈冠斌" userId="d2bd285d-bb2b-4f30-9239-98e5a7bcc798" providerId="ADAL" clId="{C88BE591-C34E-4F6B-8FF8-805E1516BFB2}"/>
    <pc:docChg chg="delSld modSection">
      <pc:chgData name="陈冠斌" userId="d2bd285d-bb2b-4f30-9239-98e5a7bcc798" providerId="ADAL" clId="{C88BE591-C34E-4F6B-8FF8-805E1516BFB2}" dt="2024-09-23T12:50:39.800" v="0" actId="47"/>
      <pc:docMkLst>
        <pc:docMk/>
      </pc:docMkLst>
      <pc:sldChg chg="del">
        <pc:chgData name="陈冠斌" userId="d2bd285d-bb2b-4f30-9239-98e5a7bcc798" providerId="ADAL" clId="{C88BE591-C34E-4F6B-8FF8-805E1516BFB2}" dt="2024-09-23T12:50:39.800" v="0" actId="47"/>
        <pc:sldMkLst>
          <pc:docMk/>
          <pc:sldMk cId="2116622801" sldId="583"/>
        </pc:sldMkLst>
      </pc:sldChg>
    </pc:docChg>
  </pc:docChgLst>
  <pc:docChgLst>
    <pc:chgData name="陈冠斌" userId="d2bd285d-bb2b-4f30-9239-98e5a7bcc798" providerId="ADAL" clId="{B5400EB9-7622-4EBC-BE4C-FAADB9A5A6BA}"/>
    <pc:docChg chg="undo redo custSel modSld">
      <pc:chgData name="陈冠斌" userId="d2bd285d-bb2b-4f30-9239-98e5a7bcc798" providerId="ADAL" clId="{B5400EB9-7622-4EBC-BE4C-FAADB9A5A6BA}" dt="2024-06-19T07:54:57.248" v="1368"/>
      <pc:docMkLst>
        <pc:docMk/>
      </pc:docMkLst>
      <pc:sldChg chg="modNotesTx">
        <pc:chgData name="陈冠斌" userId="d2bd285d-bb2b-4f30-9239-98e5a7bcc798" providerId="ADAL" clId="{B5400EB9-7622-4EBC-BE4C-FAADB9A5A6BA}" dt="2024-06-19T06:40:24.179" v="339" actId="20577"/>
        <pc:sldMkLst>
          <pc:docMk/>
          <pc:sldMk cId="1316983054" sldId="256"/>
        </pc:sldMkLst>
      </pc:sldChg>
      <pc:sldChg chg="modSp mod modNotesTx">
        <pc:chgData name="陈冠斌" userId="d2bd285d-bb2b-4f30-9239-98e5a7bcc798" providerId="ADAL" clId="{B5400EB9-7622-4EBC-BE4C-FAADB9A5A6BA}" dt="2024-06-19T07:10:38.685" v="1271" actId="20577"/>
        <pc:sldMkLst>
          <pc:docMk/>
          <pc:sldMk cId="4062954468" sldId="535"/>
        </pc:sldMkLst>
        <pc:spChg chg="mod">
          <ac:chgData name="陈冠斌" userId="d2bd285d-bb2b-4f30-9239-98e5a7bcc798" providerId="ADAL" clId="{B5400EB9-7622-4EBC-BE4C-FAADB9A5A6BA}" dt="2024-06-19T07:10:38.685" v="1271" actId="20577"/>
          <ac:spMkLst>
            <pc:docMk/>
            <pc:sldMk cId="4062954468" sldId="535"/>
            <ac:spMk id="30" creationId="{B2D4A5B6-FC09-430A-A4D1-51FB65C2BCD6}"/>
          </ac:spMkLst>
        </pc:spChg>
        <pc:spChg chg="mod">
          <ac:chgData name="陈冠斌" userId="d2bd285d-bb2b-4f30-9239-98e5a7bcc798" providerId="ADAL" clId="{B5400EB9-7622-4EBC-BE4C-FAADB9A5A6BA}" dt="2024-06-19T06:32:51.528" v="186" actId="108"/>
          <ac:spMkLst>
            <pc:docMk/>
            <pc:sldMk cId="4062954468" sldId="535"/>
            <ac:spMk id="37" creationId="{2C55B709-7D6E-4156-BA6F-A459E32FF391}"/>
          </ac:spMkLst>
        </pc:spChg>
      </pc:sldChg>
      <pc:sldChg chg="addSp modSp mod">
        <pc:chgData name="陈冠斌" userId="d2bd285d-bb2b-4f30-9239-98e5a7bcc798" providerId="ADAL" clId="{B5400EB9-7622-4EBC-BE4C-FAADB9A5A6BA}" dt="2024-06-19T07:03:45.451" v="992" actId="20577"/>
        <pc:sldMkLst>
          <pc:docMk/>
          <pc:sldMk cId="315445814" sldId="537"/>
        </pc:sldMkLst>
        <pc:spChg chg="mod">
          <ac:chgData name="陈冠斌" userId="d2bd285d-bb2b-4f30-9239-98e5a7bcc798" providerId="ADAL" clId="{B5400EB9-7622-4EBC-BE4C-FAADB9A5A6BA}" dt="2024-06-19T07:03:41.147" v="982" actId="20577"/>
          <ac:spMkLst>
            <pc:docMk/>
            <pc:sldMk cId="315445814" sldId="537"/>
            <ac:spMk id="29" creationId="{683A816D-7A2F-4953-9E7E-5A1D3D9EF074}"/>
          </ac:spMkLst>
        </pc:spChg>
        <pc:spChg chg="mod">
          <ac:chgData name="陈冠斌" userId="d2bd285d-bb2b-4f30-9239-98e5a7bcc798" providerId="ADAL" clId="{B5400EB9-7622-4EBC-BE4C-FAADB9A5A6BA}" dt="2024-06-19T07:03:45.451" v="992" actId="20577"/>
          <ac:spMkLst>
            <pc:docMk/>
            <pc:sldMk cId="315445814" sldId="537"/>
            <ac:spMk id="33" creationId="{59F6C1C6-89DE-4126-889C-058A50A7E423}"/>
          </ac:spMkLst>
        </pc:spChg>
        <pc:cxnChg chg="add mod">
          <ac:chgData name="陈冠斌" userId="d2bd285d-bb2b-4f30-9239-98e5a7bcc798" providerId="ADAL" clId="{B5400EB9-7622-4EBC-BE4C-FAADB9A5A6BA}" dt="2024-06-19T06:32:13.076" v="182" actId="14100"/>
          <ac:cxnSpMkLst>
            <pc:docMk/>
            <pc:sldMk cId="315445814" sldId="537"/>
            <ac:cxnSpMk id="17" creationId="{5EB0C080-5F91-4D0F-A145-6D1F39DE3AFF}"/>
          </ac:cxnSpMkLst>
        </pc:cxnChg>
      </pc:sldChg>
      <pc:sldChg chg="modSp mod">
        <pc:chgData name="陈冠斌" userId="d2bd285d-bb2b-4f30-9239-98e5a7bcc798" providerId="ADAL" clId="{B5400EB9-7622-4EBC-BE4C-FAADB9A5A6BA}" dt="2024-06-19T07:00:42.439" v="910" actId="20577"/>
        <pc:sldMkLst>
          <pc:docMk/>
          <pc:sldMk cId="2092476696" sldId="538"/>
        </pc:sldMkLst>
        <pc:spChg chg="mod">
          <ac:chgData name="陈冠斌" userId="d2bd285d-bb2b-4f30-9239-98e5a7bcc798" providerId="ADAL" clId="{B5400EB9-7622-4EBC-BE4C-FAADB9A5A6BA}" dt="2024-06-19T07:00:42.439" v="910" actId="20577"/>
          <ac:spMkLst>
            <pc:docMk/>
            <pc:sldMk cId="2092476696" sldId="538"/>
            <ac:spMk id="18" creationId="{446AB35F-00B9-4A22-8143-8281C3F682BF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3" creationId="{9936BA25-5D53-4BB2-893D-322E16D348F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4" creationId="{8E26F4C6-FB3D-4CB5-8FF3-5C60A7D71125}"/>
          </ac:spMkLst>
        </pc:spChg>
        <pc:spChg chg="mod">
          <ac:chgData name="陈冠斌" userId="d2bd285d-bb2b-4f30-9239-98e5a7bcc798" providerId="ADAL" clId="{B5400EB9-7622-4EBC-BE4C-FAADB9A5A6BA}" dt="2024-06-19T06:29:05.898" v="52" actId="1036"/>
          <ac:spMkLst>
            <pc:docMk/>
            <pc:sldMk cId="2092476696" sldId="538"/>
            <ac:spMk id="29" creationId="{A4E62555-3E7D-4502-9F97-B1FD9BABEE47}"/>
          </ac:spMkLst>
        </pc:spChg>
        <pc:grpChg chg="mod">
          <ac:chgData name="陈冠斌" userId="d2bd285d-bb2b-4f30-9239-98e5a7bcc798" providerId="ADAL" clId="{B5400EB9-7622-4EBC-BE4C-FAADB9A5A6BA}" dt="2024-06-19T06:29:05.898" v="52" actId="1036"/>
          <ac:grpSpMkLst>
            <pc:docMk/>
            <pc:sldMk cId="2092476696" sldId="538"/>
            <ac:grpSpMk id="2" creationId="{E4504533-7660-4AE2-9D64-BB069D79DD2B}"/>
          </ac:grpSpMkLst>
        </pc:grpChg>
        <pc:picChg chg="mod">
          <ac:chgData name="陈冠斌" userId="d2bd285d-bb2b-4f30-9239-98e5a7bcc798" providerId="ADAL" clId="{B5400EB9-7622-4EBC-BE4C-FAADB9A5A6BA}" dt="2024-06-19T06:29:05.898" v="52" actId="1036"/>
          <ac:picMkLst>
            <pc:docMk/>
            <pc:sldMk cId="2092476696" sldId="538"/>
            <ac:picMk id="1026" creationId="{FBA60667-4FC9-45CE-A20E-2A8F38751A22}"/>
          </ac:picMkLst>
        </pc:picChg>
      </pc:sldChg>
      <pc:sldChg chg="modSp mod modAnim modNotesTx">
        <pc:chgData name="陈冠斌" userId="d2bd285d-bb2b-4f30-9239-98e5a7bcc798" providerId="ADAL" clId="{B5400EB9-7622-4EBC-BE4C-FAADB9A5A6BA}" dt="2024-06-19T07:09:04.332" v="1257"/>
        <pc:sldMkLst>
          <pc:docMk/>
          <pc:sldMk cId="1653188613" sldId="546"/>
        </pc:sldMkLst>
        <pc:spChg chg="mod">
          <ac:chgData name="陈冠斌" userId="d2bd285d-bb2b-4f30-9239-98e5a7bcc798" providerId="ADAL" clId="{B5400EB9-7622-4EBC-BE4C-FAADB9A5A6BA}" dt="2024-06-19T06:54:03.466" v="493" actId="20577"/>
          <ac:spMkLst>
            <pc:docMk/>
            <pc:sldMk cId="1653188613" sldId="546"/>
            <ac:spMk id="37" creationId="{2E83C190-DF31-4724-BEA3-B9EADA2AB944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6:56:19.649" v="632" actId="1036"/>
        <pc:sldMkLst>
          <pc:docMk/>
          <pc:sldMk cId="3001028242" sldId="547"/>
        </pc:sldMkLst>
        <pc:spChg chg="del">
          <ac:chgData name="陈冠斌" userId="d2bd285d-bb2b-4f30-9239-98e5a7bcc798" providerId="ADAL" clId="{B5400EB9-7622-4EBC-BE4C-FAADB9A5A6BA}" dt="2024-06-19T06:53:08.585" v="477" actId="478"/>
          <ac:spMkLst>
            <pc:docMk/>
            <pc:sldMk cId="3001028242" sldId="547"/>
            <ac:spMk id="22" creationId="{0764D03F-0100-4E6A-A454-6FDFEB010154}"/>
          </ac:spMkLst>
        </pc:spChg>
        <pc:picChg chg="add mod">
          <ac:chgData name="陈冠斌" userId="d2bd285d-bb2b-4f30-9239-98e5a7bcc798" providerId="ADAL" clId="{B5400EB9-7622-4EBC-BE4C-FAADB9A5A6BA}" dt="2024-06-19T06:55:54.938" v="623" actId="732"/>
          <ac:picMkLst>
            <pc:docMk/>
            <pc:sldMk cId="3001028242" sldId="547"/>
            <ac:picMk id="2" creationId="{8B979F51-B72D-4014-BAF7-671C253DE550}"/>
          </ac:picMkLst>
        </pc:picChg>
        <pc:picChg chg="del">
          <ac:chgData name="陈冠斌" userId="d2bd285d-bb2b-4f30-9239-98e5a7bcc798" providerId="ADAL" clId="{B5400EB9-7622-4EBC-BE4C-FAADB9A5A6BA}" dt="2024-06-19T06:52:13.188" v="462" actId="478"/>
          <ac:picMkLst>
            <pc:docMk/>
            <pc:sldMk cId="3001028242" sldId="547"/>
            <ac:picMk id="8" creationId="{4349FC1F-A750-48AF-9DD9-199E961C6A17}"/>
          </ac:picMkLst>
        </pc:picChg>
        <pc:picChg chg="add mod">
          <ac:chgData name="陈冠斌" userId="d2bd285d-bb2b-4f30-9239-98e5a7bcc798" providerId="ADAL" clId="{B5400EB9-7622-4EBC-BE4C-FAADB9A5A6BA}" dt="2024-06-19T06:56:19.649" v="632" actId="1036"/>
          <ac:picMkLst>
            <pc:docMk/>
            <pc:sldMk cId="3001028242" sldId="547"/>
            <ac:picMk id="23" creationId="{3A7C3B9B-D1F5-4F3C-B4AA-5512D6C90321}"/>
          </ac:picMkLst>
        </pc:picChg>
      </pc:sldChg>
      <pc:sldChg chg="modSp mod">
        <pc:chgData name="陈冠斌" userId="d2bd285d-bb2b-4f30-9239-98e5a7bcc798" providerId="ADAL" clId="{B5400EB9-7622-4EBC-BE4C-FAADB9A5A6BA}" dt="2024-06-19T07:02:09.107" v="912" actId="12"/>
        <pc:sldMkLst>
          <pc:docMk/>
          <pc:sldMk cId="3036668035" sldId="550"/>
        </pc:sldMkLst>
        <pc:spChg chg="mod">
          <ac:chgData name="陈冠斌" userId="d2bd285d-bb2b-4f30-9239-98e5a7bcc798" providerId="ADAL" clId="{B5400EB9-7622-4EBC-BE4C-FAADB9A5A6BA}" dt="2024-06-19T07:02:09.107" v="912" actId="12"/>
          <ac:spMkLst>
            <pc:docMk/>
            <pc:sldMk cId="3036668035" sldId="550"/>
            <ac:spMk id="30" creationId="{6005EB7D-B2E4-465E-AD00-F1F06C42FCE8}"/>
          </ac:spMkLst>
        </pc:spChg>
      </pc:sldChg>
      <pc:sldChg chg="modSp mod">
        <pc:chgData name="陈冠斌" userId="d2bd285d-bb2b-4f30-9239-98e5a7bcc798" providerId="ADAL" clId="{B5400EB9-7622-4EBC-BE4C-FAADB9A5A6BA}" dt="2024-06-19T06:29:54.574" v="69" actId="1035"/>
        <pc:sldMkLst>
          <pc:docMk/>
          <pc:sldMk cId="1171110347" sldId="554"/>
        </pc:sldMkLst>
        <pc:spChg chg="mod">
          <ac:chgData name="陈冠斌" userId="d2bd285d-bb2b-4f30-9239-98e5a7bcc798" providerId="ADAL" clId="{B5400EB9-7622-4EBC-BE4C-FAADB9A5A6BA}" dt="2024-06-19T06:29:43.346" v="60" actId="20577"/>
          <ac:spMkLst>
            <pc:docMk/>
            <pc:sldMk cId="1171110347" sldId="554"/>
            <ac:spMk id="30" creationId="{FD5E4871-C636-49B7-B8C4-CDDBD6F41B04}"/>
          </ac:spMkLst>
        </pc:spChg>
        <pc:spChg chg="mod">
          <ac:chgData name="陈冠斌" userId="d2bd285d-bb2b-4f30-9239-98e5a7bcc798" providerId="ADAL" clId="{B5400EB9-7622-4EBC-BE4C-FAADB9A5A6BA}" dt="2024-06-19T06:29:31.130" v="54" actId="20577"/>
          <ac:spMkLst>
            <pc:docMk/>
            <pc:sldMk cId="1171110347" sldId="554"/>
            <ac:spMk id="67" creationId="{4A6F5CCD-5F4F-43E5-98B2-3B309207233D}"/>
          </ac:spMkLst>
        </pc:spChg>
        <pc:picChg chg="mod">
          <ac:chgData name="陈冠斌" userId="d2bd285d-bb2b-4f30-9239-98e5a7bcc798" providerId="ADAL" clId="{B5400EB9-7622-4EBC-BE4C-FAADB9A5A6BA}" dt="2024-06-19T06:29:54.574" v="69" actId="1035"/>
          <ac:picMkLst>
            <pc:docMk/>
            <pc:sldMk cId="1171110347" sldId="554"/>
            <ac:picMk id="66" creationId="{42730294-54FF-4C83-B741-CF4C3405CFBA}"/>
          </ac:picMkLst>
        </pc:picChg>
      </pc:sldChg>
      <pc:sldChg chg="addSp delSp modSp mod">
        <pc:chgData name="陈冠斌" userId="d2bd285d-bb2b-4f30-9239-98e5a7bcc798" providerId="ADAL" clId="{B5400EB9-7622-4EBC-BE4C-FAADB9A5A6BA}" dt="2024-06-19T07:54:18.320" v="1357" actId="27636"/>
        <pc:sldMkLst>
          <pc:docMk/>
          <pc:sldMk cId="1962964703" sldId="557"/>
        </pc:sldMkLst>
        <pc:spChg chg="mod">
          <ac:chgData name="陈冠斌" userId="d2bd285d-bb2b-4f30-9239-98e5a7bcc798" providerId="ADAL" clId="{B5400EB9-7622-4EBC-BE4C-FAADB9A5A6BA}" dt="2024-06-19T07:54:18.320" v="1357" actId="27636"/>
          <ac:spMkLst>
            <pc:docMk/>
            <pc:sldMk cId="1962964703" sldId="557"/>
            <ac:spMk id="3" creationId="{E97B60A2-F3F9-496A-8CAF-78FC7920CE2C}"/>
          </ac:spMkLst>
        </pc:spChg>
        <pc:picChg chg="del mod">
          <ac:chgData name="陈冠斌" userId="d2bd285d-bb2b-4f30-9239-98e5a7bcc798" providerId="ADAL" clId="{B5400EB9-7622-4EBC-BE4C-FAADB9A5A6BA}" dt="2024-06-19T07:54:10.412" v="1342" actId="478"/>
          <ac:picMkLst>
            <pc:docMk/>
            <pc:sldMk cId="1962964703" sldId="557"/>
            <ac:picMk id="5" creationId="{C02B3298-8A65-4C50-B7D5-7A5533DF5C8A}"/>
          </ac:picMkLst>
        </pc:picChg>
        <pc:picChg chg="add del mod">
          <ac:chgData name="陈冠斌" userId="d2bd285d-bb2b-4f30-9239-98e5a7bcc798" providerId="ADAL" clId="{B5400EB9-7622-4EBC-BE4C-FAADB9A5A6BA}" dt="2024-06-19T07:52:41.772" v="1341"/>
          <ac:picMkLst>
            <pc:docMk/>
            <pc:sldMk cId="1962964703" sldId="557"/>
            <ac:picMk id="7" creationId="{4C5B6824-CD61-433E-B45A-1A584B2198A2}"/>
          </ac:picMkLst>
        </pc:picChg>
        <pc:picChg chg="add mod">
          <ac:chgData name="陈冠斌" userId="d2bd285d-bb2b-4f30-9239-98e5a7bcc798" providerId="ADAL" clId="{B5400EB9-7622-4EBC-BE4C-FAADB9A5A6BA}" dt="2024-06-19T07:54:10.907" v="1343"/>
          <ac:picMkLst>
            <pc:docMk/>
            <pc:sldMk cId="1962964703" sldId="557"/>
            <ac:picMk id="8" creationId="{F43198FF-C215-4326-93E8-E44ED783442F}"/>
          </ac:picMkLst>
        </pc:picChg>
      </pc:sldChg>
      <pc:sldChg chg="delSp modSp mod">
        <pc:chgData name="陈冠斌" userId="d2bd285d-bb2b-4f30-9239-98e5a7bcc798" providerId="ADAL" clId="{B5400EB9-7622-4EBC-BE4C-FAADB9A5A6BA}" dt="2024-06-19T07:50:13.562" v="1291" actId="20577"/>
        <pc:sldMkLst>
          <pc:docMk/>
          <pc:sldMk cId="3150612306" sldId="558"/>
        </pc:sldMkLst>
        <pc:spChg chg="mod">
          <ac:chgData name="陈冠斌" userId="d2bd285d-bb2b-4f30-9239-98e5a7bcc798" providerId="ADAL" clId="{B5400EB9-7622-4EBC-BE4C-FAADB9A5A6BA}" dt="2024-06-19T07:50:13.562" v="1291" actId="20577"/>
          <ac:spMkLst>
            <pc:docMk/>
            <pc:sldMk cId="3150612306" sldId="558"/>
            <ac:spMk id="32" creationId="{9C1D6F5E-4E78-4147-A6A5-26736D17935E}"/>
          </ac:spMkLst>
        </pc:spChg>
        <pc:picChg chg="del">
          <ac:chgData name="陈冠斌" userId="d2bd285d-bb2b-4f30-9239-98e5a7bcc798" providerId="ADAL" clId="{B5400EB9-7622-4EBC-BE4C-FAADB9A5A6BA}" dt="2024-06-19T06:47:58.191" v="437" actId="478"/>
          <ac:picMkLst>
            <pc:docMk/>
            <pc:sldMk cId="3150612306" sldId="558"/>
            <ac:picMk id="12" creationId="{7FC3A8DF-76A9-4641-9533-13D37D12161A}"/>
          </ac:picMkLst>
        </pc:picChg>
        <pc:picChg chg="del">
          <ac:chgData name="陈冠斌" userId="d2bd285d-bb2b-4f30-9239-98e5a7bcc798" providerId="ADAL" clId="{B5400EB9-7622-4EBC-BE4C-FAADB9A5A6BA}" dt="2024-06-19T06:48:14.493" v="440" actId="478"/>
          <ac:picMkLst>
            <pc:docMk/>
            <pc:sldMk cId="3150612306" sldId="558"/>
            <ac:picMk id="16" creationId="{9E0574DB-219B-4B95-8C82-0A1FE1C3D5E0}"/>
          </ac:picMkLst>
        </pc:picChg>
        <pc:cxnChg chg="del">
          <ac:chgData name="陈冠斌" userId="d2bd285d-bb2b-4f30-9239-98e5a7bcc798" providerId="ADAL" clId="{B5400EB9-7622-4EBC-BE4C-FAADB9A5A6BA}" dt="2024-06-19T06:48:22.146" v="442" actId="478"/>
          <ac:cxnSpMkLst>
            <pc:docMk/>
            <pc:sldMk cId="3150612306" sldId="558"/>
            <ac:cxnSpMk id="19" creationId="{432A0052-FBDB-4D02-8627-B56488804D74}"/>
          </ac:cxnSpMkLst>
        </pc:cxnChg>
        <pc:cxnChg chg="del">
          <ac:chgData name="陈冠斌" userId="d2bd285d-bb2b-4f30-9239-98e5a7bcc798" providerId="ADAL" clId="{B5400EB9-7622-4EBC-BE4C-FAADB9A5A6BA}" dt="2024-06-19T06:48:04.882" v="438" actId="478"/>
          <ac:cxnSpMkLst>
            <pc:docMk/>
            <pc:sldMk cId="3150612306" sldId="558"/>
            <ac:cxnSpMk id="45" creationId="{ED06B32B-0317-4B90-9836-22F5EA6238C1}"/>
          </ac:cxnSpMkLst>
        </pc:cxnChg>
        <pc:cxnChg chg="del">
          <ac:chgData name="陈冠斌" userId="d2bd285d-bb2b-4f30-9239-98e5a7bcc798" providerId="ADAL" clId="{B5400EB9-7622-4EBC-BE4C-FAADB9A5A6BA}" dt="2024-06-19T06:48:10.697" v="439" actId="478"/>
          <ac:cxnSpMkLst>
            <pc:docMk/>
            <pc:sldMk cId="3150612306" sldId="558"/>
            <ac:cxnSpMk id="48" creationId="{1452B1F8-5AAF-4DB1-B565-D608779435BD}"/>
          </ac:cxnSpMkLst>
        </pc:cxnChg>
        <pc:cxnChg chg="del">
          <ac:chgData name="陈冠斌" userId="d2bd285d-bb2b-4f30-9239-98e5a7bcc798" providerId="ADAL" clId="{B5400EB9-7622-4EBC-BE4C-FAADB9A5A6BA}" dt="2024-06-19T06:48:19.383" v="441" actId="478"/>
          <ac:cxnSpMkLst>
            <pc:docMk/>
            <pc:sldMk cId="3150612306" sldId="558"/>
            <ac:cxnSpMk id="58" creationId="{17438559-C8C8-41F7-9590-F536C35F8D83}"/>
          </ac:cxnSpMkLst>
        </pc:cxnChg>
      </pc:sldChg>
      <pc:sldChg chg="modSp mod">
        <pc:chgData name="陈冠斌" userId="d2bd285d-bb2b-4f30-9239-98e5a7bcc798" providerId="ADAL" clId="{B5400EB9-7622-4EBC-BE4C-FAADB9A5A6BA}" dt="2024-06-18T16:07:41.233" v="50" actId="20577"/>
        <pc:sldMkLst>
          <pc:docMk/>
          <pc:sldMk cId="2561312474" sldId="561"/>
        </pc:sldMkLst>
        <pc:spChg chg="mod">
          <ac:chgData name="陈冠斌" userId="d2bd285d-bb2b-4f30-9239-98e5a7bcc798" providerId="ADAL" clId="{B5400EB9-7622-4EBC-BE4C-FAADB9A5A6BA}" dt="2024-06-18T16:05:39.091" v="21" actId="20577"/>
          <ac:spMkLst>
            <pc:docMk/>
            <pc:sldMk cId="2561312474" sldId="561"/>
            <ac:spMk id="8" creationId="{672BC8A1-8707-4F88-BE6D-49E816D4FE24}"/>
          </ac:spMkLst>
        </pc:spChg>
        <pc:spChg chg="mod">
          <ac:chgData name="陈冠斌" userId="d2bd285d-bb2b-4f30-9239-98e5a7bcc798" providerId="ADAL" clId="{B5400EB9-7622-4EBC-BE4C-FAADB9A5A6BA}" dt="2024-06-18T16:07:41.233" v="50" actId="20577"/>
          <ac:spMkLst>
            <pc:docMk/>
            <pc:sldMk cId="2561312474" sldId="561"/>
            <ac:spMk id="21" creationId="{DD304E7C-7B90-4922-B012-9A48E47CEAC3}"/>
          </ac:spMkLst>
        </pc:spChg>
      </pc:sldChg>
      <pc:sldChg chg="modSp mod">
        <pc:chgData name="陈冠斌" userId="d2bd285d-bb2b-4f30-9239-98e5a7bcc798" providerId="ADAL" clId="{B5400EB9-7622-4EBC-BE4C-FAADB9A5A6BA}" dt="2024-06-19T07:03:29.876" v="972" actId="20577"/>
        <pc:sldMkLst>
          <pc:docMk/>
          <pc:sldMk cId="3539881050" sldId="562"/>
        </pc:sldMkLst>
        <pc:spChg chg="mod">
          <ac:chgData name="陈冠斌" userId="d2bd285d-bb2b-4f30-9239-98e5a7bcc798" providerId="ADAL" clId="{B5400EB9-7622-4EBC-BE4C-FAADB9A5A6BA}" dt="2024-06-19T07:03:12.485" v="952" actId="20577"/>
          <ac:spMkLst>
            <pc:docMk/>
            <pc:sldMk cId="3539881050" sldId="562"/>
            <ac:spMk id="45" creationId="{754644D3-813C-40C5-BEFE-4C5C189FA403}"/>
          </ac:spMkLst>
        </pc:spChg>
        <pc:spChg chg="mod">
          <ac:chgData name="陈冠斌" userId="d2bd285d-bb2b-4f30-9239-98e5a7bcc798" providerId="ADAL" clId="{B5400EB9-7622-4EBC-BE4C-FAADB9A5A6BA}" dt="2024-06-19T07:03:29.876" v="972" actId="20577"/>
          <ac:spMkLst>
            <pc:docMk/>
            <pc:sldMk cId="3539881050" sldId="562"/>
            <ac:spMk id="46" creationId="{1DD8A5D1-1ABB-4FD2-A743-611CAE18F5CB}"/>
          </ac:spMkLst>
        </pc:spChg>
        <pc:spChg chg="mod">
          <ac:chgData name="陈冠斌" userId="d2bd285d-bb2b-4f30-9239-98e5a7bcc798" providerId="ADAL" clId="{B5400EB9-7622-4EBC-BE4C-FAADB9A5A6BA}" dt="2024-06-19T07:02:58.822" v="922" actId="20577"/>
          <ac:spMkLst>
            <pc:docMk/>
            <pc:sldMk cId="3539881050" sldId="562"/>
            <ac:spMk id="61" creationId="{40DC5CAE-2CC0-42BD-AF69-A0913D9B0E19}"/>
          </ac:spMkLst>
        </pc:spChg>
        <pc:spChg chg="mod">
          <ac:chgData name="陈冠斌" userId="d2bd285d-bb2b-4f30-9239-98e5a7bcc798" providerId="ADAL" clId="{B5400EB9-7622-4EBC-BE4C-FAADB9A5A6BA}" dt="2024-06-19T07:03:02.432" v="932" actId="20577"/>
          <ac:spMkLst>
            <pc:docMk/>
            <pc:sldMk cId="3539881050" sldId="562"/>
            <ac:spMk id="62" creationId="{95E77985-1CD5-4814-BA77-F0E1BF3B969A}"/>
          </ac:spMkLst>
        </pc:sp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55" creationId="{4991C1D8-BCF2-4F6F-B149-2CA81F4374A9}"/>
          </ac:picMkLst>
        </pc:picChg>
        <pc:picChg chg="mod">
          <ac:chgData name="陈冠斌" userId="d2bd285d-bb2b-4f30-9239-98e5a7bcc798" providerId="ADAL" clId="{B5400EB9-7622-4EBC-BE4C-FAADB9A5A6BA}" dt="2024-06-19T06:30:55.253" v="88" actId="1036"/>
          <ac:picMkLst>
            <pc:docMk/>
            <pc:sldMk cId="3539881050" sldId="562"/>
            <ac:picMk id="60" creationId="{8905B000-4F93-437E-83E2-C178B7C3D4DC}"/>
          </ac:picMkLst>
        </pc:picChg>
      </pc:sldChg>
      <pc:sldChg chg="modSp mod">
        <pc:chgData name="陈冠斌" userId="d2bd285d-bb2b-4f30-9239-98e5a7bcc798" providerId="ADAL" clId="{B5400EB9-7622-4EBC-BE4C-FAADB9A5A6BA}" dt="2024-06-19T06:35:48.050" v="222" actId="20577"/>
        <pc:sldMkLst>
          <pc:docMk/>
          <pc:sldMk cId="3347868800" sldId="565"/>
        </pc:sldMkLst>
        <pc:spChg chg="mod">
          <ac:chgData name="陈冠斌" userId="d2bd285d-bb2b-4f30-9239-98e5a7bcc798" providerId="ADAL" clId="{B5400EB9-7622-4EBC-BE4C-FAADB9A5A6BA}" dt="2024-06-19T06:35:48.050" v="222" actId="20577"/>
          <ac:spMkLst>
            <pc:docMk/>
            <pc:sldMk cId="3347868800" sldId="565"/>
            <ac:spMk id="7" creationId="{1C7FDB2D-2CD6-4D7D-8F99-41A14BA36B9D}"/>
          </ac:spMkLst>
        </pc:spChg>
      </pc:sldChg>
      <pc:sldChg chg="addSp delSp modSp mod modNotesTx">
        <pc:chgData name="陈冠斌" userId="d2bd285d-bb2b-4f30-9239-98e5a7bcc798" providerId="ADAL" clId="{B5400EB9-7622-4EBC-BE4C-FAADB9A5A6BA}" dt="2024-06-19T07:09:44.041" v="1260" actId="1036"/>
        <pc:sldMkLst>
          <pc:docMk/>
          <pc:sldMk cId="869945101" sldId="569"/>
        </pc:sldMkLst>
        <pc:spChg chg="mod topLvl">
          <ac:chgData name="陈冠斌" userId="d2bd285d-bb2b-4f30-9239-98e5a7bcc798" providerId="ADAL" clId="{B5400EB9-7622-4EBC-BE4C-FAADB9A5A6BA}" dt="2024-06-19T07:09:44.041" v="1260" actId="1036"/>
          <ac:spMkLst>
            <pc:docMk/>
            <pc:sldMk cId="869945101" sldId="569"/>
            <ac:spMk id="27" creationId="{333293D6-EE42-4C3D-8E4E-48AFDE295177}"/>
          </ac:spMkLst>
        </pc:spChg>
        <pc:spChg chg="mod topLvl">
          <ac:chgData name="陈冠斌" userId="d2bd285d-bb2b-4f30-9239-98e5a7bcc798" providerId="ADAL" clId="{B5400EB9-7622-4EBC-BE4C-FAADB9A5A6BA}" dt="2024-06-19T07:09:41.399" v="1259" actId="1036"/>
          <ac:spMkLst>
            <pc:docMk/>
            <pc:sldMk cId="869945101" sldId="569"/>
            <ac:spMk id="28" creationId="{07781CAF-C03F-42CC-888E-11133DCF1E75}"/>
          </ac:spMkLst>
        </pc:spChg>
        <pc:spChg chg="mod topLvl">
          <ac:chgData name="陈冠斌" userId="d2bd285d-bb2b-4f30-9239-98e5a7bcc798" providerId="ADAL" clId="{B5400EB9-7622-4EBC-BE4C-FAADB9A5A6BA}" dt="2024-06-19T07:09:37.966" v="1258" actId="1036"/>
          <ac:spMkLst>
            <pc:docMk/>
            <pc:sldMk cId="869945101" sldId="569"/>
            <ac:spMk id="29" creationId="{092F2F02-D60D-47C5-9629-990CC76EE9A1}"/>
          </ac:spMkLst>
        </pc:spChg>
        <pc:grpChg chg="del">
          <ac:chgData name="陈冠斌" userId="d2bd285d-bb2b-4f30-9239-98e5a7bcc798" providerId="ADAL" clId="{B5400EB9-7622-4EBC-BE4C-FAADB9A5A6BA}" dt="2024-06-19T06:57:55.282" v="668" actId="165"/>
          <ac:grpSpMkLst>
            <pc:docMk/>
            <pc:sldMk cId="869945101" sldId="569"/>
            <ac:grpSpMk id="2" creationId="{3FA6A7ED-AB80-4380-AC71-F9CAE2D135CD}"/>
          </ac:grpSpMkLst>
        </pc:grpChg>
        <pc:grpChg chg="add mod">
          <ac:chgData name="陈冠斌" userId="d2bd285d-bb2b-4f30-9239-98e5a7bcc798" providerId="ADAL" clId="{B5400EB9-7622-4EBC-BE4C-FAADB9A5A6BA}" dt="2024-06-19T06:58:07.060" v="728" actId="1036"/>
          <ac:grpSpMkLst>
            <pc:docMk/>
            <pc:sldMk cId="869945101" sldId="569"/>
            <ac:grpSpMk id="3" creationId="{7DFB74FF-9660-4138-B63F-0AC2DB74DA53}"/>
          </ac:grpSpMkLst>
        </pc:grpChg>
        <pc:grpChg chg="add mod">
          <ac:chgData name="陈冠斌" userId="d2bd285d-bb2b-4f30-9239-98e5a7bcc798" providerId="ADAL" clId="{B5400EB9-7622-4EBC-BE4C-FAADB9A5A6BA}" dt="2024-06-19T06:58:30.128" v="733" actId="1036"/>
          <ac:grpSpMkLst>
            <pc:docMk/>
            <pc:sldMk cId="869945101" sldId="569"/>
            <ac:grpSpMk id="10" creationId="{B89CB771-0E1F-4BE7-B917-988680C5C48C}"/>
          </ac:grpSpMkLst>
        </pc:grpChg>
        <pc:picChg chg="mod topLvl">
          <ac:chgData name="陈冠斌" userId="d2bd285d-bb2b-4f30-9239-98e5a7bcc798" providerId="ADAL" clId="{B5400EB9-7622-4EBC-BE4C-FAADB9A5A6BA}" dt="2024-06-19T06:58:21.774" v="731" actId="164"/>
          <ac:picMkLst>
            <pc:docMk/>
            <pc:sldMk cId="869945101" sldId="569"/>
            <ac:picMk id="8" creationId="{BB9E7580-ED67-4061-8E26-852D81927BF7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1026" creationId="{7E4CE0E2-7342-4793-AC29-690EB930241F}"/>
          </ac:picMkLst>
        </pc:picChg>
        <pc:picChg chg="mod topLvl">
          <ac:chgData name="陈冠斌" userId="d2bd285d-bb2b-4f30-9239-98e5a7bcc798" providerId="ADAL" clId="{B5400EB9-7622-4EBC-BE4C-FAADB9A5A6BA}" dt="2024-06-19T06:58:07.060" v="728" actId="1036"/>
          <ac:picMkLst>
            <pc:docMk/>
            <pc:sldMk cId="869945101" sldId="569"/>
            <ac:picMk id="2056" creationId="{0326C0EF-C949-4A00-9EE6-A0DBA3E00AEA}"/>
          </ac:picMkLst>
        </pc:picChg>
      </pc:sldChg>
      <pc:sldChg chg="modSp mod">
        <pc:chgData name="陈冠斌" userId="d2bd285d-bb2b-4f30-9239-98e5a7bcc798" providerId="ADAL" clId="{B5400EB9-7622-4EBC-BE4C-FAADB9A5A6BA}" dt="2024-06-19T07:50:07.760" v="1284" actId="20577"/>
        <pc:sldMkLst>
          <pc:docMk/>
          <pc:sldMk cId="3433162158" sldId="570"/>
        </pc:sldMkLst>
        <pc:graphicFrameChg chg="modGraphic">
          <ac:chgData name="陈冠斌" userId="d2bd285d-bb2b-4f30-9239-98e5a7bcc798" providerId="ADAL" clId="{B5400EB9-7622-4EBC-BE4C-FAADB9A5A6BA}" dt="2024-06-19T07:50:07.760" v="1284" actId="20577"/>
          <ac:graphicFrameMkLst>
            <pc:docMk/>
            <pc:sldMk cId="3433162158" sldId="570"/>
            <ac:graphicFrameMk id="2" creationId="{A1E9CF8F-1D57-4C14-8F09-3CD63AE23E7B}"/>
          </ac:graphicFrameMkLst>
        </pc:graphicFrameChg>
      </pc:sldChg>
      <pc:sldChg chg="modNotesTx">
        <pc:chgData name="陈冠斌" userId="d2bd285d-bb2b-4f30-9239-98e5a7bcc798" providerId="ADAL" clId="{B5400EB9-7622-4EBC-BE4C-FAADB9A5A6BA}" dt="2024-06-19T06:42:33.585" v="423" actId="20577"/>
        <pc:sldMkLst>
          <pc:docMk/>
          <pc:sldMk cId="479945491" sldId="575"/>
        </pc:sldMkLst>
      </pc:sldChg>
      <pc:sldChg chg="addSp delSp modSp mod">
        <pc:chgData name="陈冠斌" userId="d2bd285d-bb2b-4f30-9239-98e5a7bcc798" providerId="ADAL" clId="{B5400EB9-7622-4EBC-BE4C-FAADB9A5A6BA}" dt="2024-06-19T07:54:57.248" v="1368"/>
        <pc:sldMkLst>
          <pc:docMk/>
          <pc:sldMk cId="94012741" sldId="576"/>
        </pc:sldMkLst>
        <pc:spChg chg="add del">
          <ac:chgData name="陈冠斌" userId="d2bd285d-bb2b-4f30-9239-98e5a7bcc798" providerId="ADAL" clId="{B5400EB9-7622-4EBC-BE4C-FAADB9A5A6BA}" dt="2024-06-19T07:54:47.888" v="1359" actId="22"/>
          <ac:spMkLst>
            <pc:docMk/>
            <pc:sldMk cId="94012741" sldId="576"/>
            <ac:spMk id="7" creationId="{1A43FAEE-9F98-4656-ABB7-B26001C6562B}"/>
          </ac:spMkLst>
        </pc:spChg>
        <pc:spChg chg="mod">
          <ac:chgData name="陈冠斌" userId="d2bd285d-bb2b-4f30-9239-98e5a7bcc798" providerId="ADAL" clId="{B5400EB9-7622-4EBC-BE4C-FAADB9A5A6BA}" dt="2024-06-19T07:54:52.459" v="1367"/>
          <ac:spMkLst>
            <pc:docMk/>
            <pc:sldMk cId="94012741" sldId="576"/>
            <ac:spMk id="10" creationId="{F43C8F05-70D8-4624-90CA-F0BBE59061D7}"/>
          </ac:spMkLst>
        </pc:spChg>
        <pc:picChg chg="del">
          <ac:chgData name="陈冠斌" userId="d2bd285d-bb2b-4f30-9239-98e5a7bcc798" providerId="ADAL" clId="{B5400EB9-7622-4EBC-BE4C-FAADB9A5A6BA}" dt="2024-06-19T07:50:53.130" v="1295" actId="21"/>
          <ac:picMkLst>
            <pc:docMk/>
            <pc:sldMk cId="94012741" sldId="576"/>
            <ac:picMk id="5" creationId="{56FC5A0A-2113-49EE-BDF7-DF53B710BCF4}"/>
          </ac:picMkLst>
        </pc:picChg>
        <pc:picChg chg="add mod">
          <ac:chgData name="陈冠斌" userId="d2bd285d-bb2b-4f30-9239-98e5a7bcc798" providerId="ADAL" clId="{B5400EB9-7622-4EBC-BE4C-FAADB9A5A6BA}" dt="2024-06-19T07:54:57.248" v="1368"/>
          <ac:picMkLst>
            <pc:docMk/>
            <pc:sldMk cId="94012741" sldId="576"/>
            <ac:picMk id="8" creationId="{D057E858-86A7-4145-B1C0-00C785DEAE7D}"/>
          </ac:picMkLst>
        </pc:picChg>
      </pc:sldChg>
      <pc:sldChg chg="delSp modSp mod delAnim">
        <pc:chgData name="陈冠斌" userId="d2bd285d-bb2b-4f30-9239-98e5a7bcc798" providerId="ADAL" clId="{B5400EB9-7622-4EBC-BE4C-FAADB9A5A6BA}" dt="2024-06-19T07:11:50.868" v="1277" actId="14100"/>
        <pc:sldMkLst>
          <pc:docMk/>
          <pc:sldMk cId="789817198" sldId="577"/>
        </pc:sldMkLst>
        <pc:spChg chg="mod">
          <ac:chgData name="陈冠斌" userId="d2bd285d-bb2b-4f30-9239-98e5a7bcc798" providerId="ADAL" clId="{B5400EB9-7622-4EBC-BE4C-FAADB9A5A6BA}" dt="2024-06-19T07:11:50.868" v="1277" actId="14100"/>
          <ac:spMkLst>
            <pc:docMk/>
            <pc:sldMk cId="789817198" sldId="577"/>
            <ac:spMk id="14" creationId="{32B0C3A0-264D-43BC-8E89-DCFAE94F6FFA}"/>
          </ac:spMkLst>
        </pc:spChg>
        <pc:spChg chg="mod">
          <ac:chgData name="陈冠斌" userId="d2bd285d-bb2b-4f30-9239-98e5a7bcc798" providerId="ADAL" clId="{B5400EB9-7622-4EBC-BE4C-FAADB9A5A6BA}" dt="2024-06-19T06:45:41.722" v="434" actId="12789"/>
          <ac:spMkLst>
            <pc:docMk/>
            <pc:sldMk cId="789817198" sldId="577"/>
            <ac:spMk id="16" creationId="{0C82EAC2-C684-46AF-8862-285D2297395C}"/>
          </ac:spMkLst>
        </pc:spChg>
        <pc:spChg chg="del">
          <ac:chgData name="陈冠斌" userId="d2bd285d-bb2b-4f30-9239-98e5a7bcc798" providerId="ADAL" clId="{B5400EB9-7622-4EBC-BE4C-FAADB9A5A6BA}" dt="2024-06-19T06:45:34.124" v="433" actId="478"/>
          <ac:spMkLst>
            <pc:docMk/>
            <pc:sldMk cId="789817198" sldId="577"/>
            <ac:spMk id="18" creationId="{918EFE74-B5EE-42CC-90AA-138EF8FDE60C}"/>
          </ac:spMkLst>
        </pc:spChg>
      </pc:sldChg>
      <pc:sldChg chg="modNotesTx">
        <pc:chgData name="陈冠斌" userId="d2bd285d-bb2b-4f30-9239-98e5a7bcc798" providerId="ADAL" clId="{B5400EB9-7622-4EBC-BE4C-FAADB9A5A6BA}" dt="2024-06-19T06:43:41.914" v="424" actId="20577"/>
        <pc:sldMkLst>
          <pc:docMk/>
          <pc:sldMk cId="1505108417" sldId="579"/>
        </pc:sldMkLst>
      </pc:sldChg>
      <pc:sldChg chg="modSp mod modNotesTx">
        <pc:chgData name="陈冠斌" userId="d2bd285d-bb2b-4f30-9239-98e5a7bcc798" providerId="ADAL" clId="{B5400EB9-7622-4EBC-BE4C-FAADB9A5A6BA}" dt="2024-06-19T07:06:17.605" v="1218" actId="20577"/>
        <pc:sldMkLst>
          <pc:docMk/>
          <pc:sldMk cId="2309472729" sldId="581"/>
        </pc:sldMkLst>
        <pc:spChg chg="mod">
          <ac:chgData name="陈冠斌" userId="d2bd285d-bb2b-4f30-9239-98e5a7bcc798" providerId="ADAL" clId="{B5400EB9-7622-4EBC-BE4C-FAADB9A5A6BA}" dt="2024-06-19T07:06:17.605" v="1218" actId="20577"/>
          <ac:spMkLst>
            <pc:docMk/>
            <pc:sldMk cId="2309472729" sldId="581"/>
            <ac:spMk id="8" creationId="{EA67B944-43CD-4FB2-8F0F-CCE3A579CD8E}"/>
          </ac:spMkLst>
        </pc:spChg>
      </pc:sldChg>
      <pc:sldChg chg="modSp mod">
        <pc:chgData name="陈冠斌" userId="d2bd285d-bb2b-4f30-9239-98e5a7bcc798" providerId="ADAL" clId="{B5400EB9-7622-4EBC-BE4C-FAADB9A5A6BA}" dt="2024-06-19T06:45:52.393" v="435" actId="113"/>
        <pc:sldMkLst>
          <pc:docMk/>
          <pc:sldMk cId="1562616008" sldId="582"/>
        </pc:sldMkLst>
        <pc:spChg chg="mod">
          <ac:chgData name="陈冠斌" userId="d2bd285d-bb2b-4f30-9239-98e5a7bcc798" providerId="ADAL" clId="{B5400EB9-7622-4EBC-BE4C-FAADB9A5A6BA}" dt="2024-06-19T06:45:52.393" v="435" actId="113"/>
          <ac:spMkLst>
            <pc:docMk/>
            <pc:sldMk cId="1562616008" sldId="582"/>
            <ac:spMk id="14" creationId="{E7E6CE64-374C-402C-BDD6-A1FA42A78717}"/>
          </ac:spMkLst>
        </pc:spChg>
      </pc:sldChg>
      <pc:sldChg chg="modSp mod">
        <pc:chgData name="陈冠斌" userId="d2bd285d-bb2b-4f30-9239-98e5a7bcc798" providerId="ADAL" clId="{B5400EB9-7622-4EBC-BE4C-FAADB9A5A6BA}" dt="2024-06-19T07:07:23.352" v="1256" actId="20577"/>
        <pc:sldMkLst>
          <pc:docMk/>
          <pc:sldMk cId="2116622801" sldId="583"/>
        </pc:sldMkLst>
        <pc:spChg chg="mod">
          <ac:chgData name="陈冠斌" userId="d2bd285d-bb2b-4f30-9239-98e5a7bcc798" providerId="ADAL" clId="{B5400EB9-7622-4EBC-BE4C-FAADB9A5A6BA}" dt="2024-06-19T07:07:23.352" v="1256" actId="20577"/>
          <ac:spMkLst>
            <pc:docMk/>
            <pc:sldMk cId="2116622801" sldId="583"/>
            <ac:spMk id="15" creationId="{745F8ED6-DED3-487D-B544-E4081F0E6E89}"/>
          </ac:spMkLst>
        </pc:spChg>
      </pc:sldChg>
      <pc:sldChg chg="modNotesTx">
        <pc:chgData name="陈冠斌" userId="d2bd285d-bb2b-4f30-9239-98e5a7bcc798" providerId="ADAL" clId="{B5400EB9-7622-4EBC-BE4C-FAADB9A5A6BA}" dt="2024-06-19T06:59:53.718" v="894" actId="20577"/>
        <pc:sldMkLst>
          <pc:docMk/>
          <pc:sldMk cId="409434920" sldId="5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CC900F6-BB3F-4888-B5E8-86EB6CEBDC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AE9FEB-B530-45D8-B0E4-4BB4FE6128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B6311-8614-4773-AF59-E39BB8CB9C70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35EB4D-65C8-4EB9-89BF-58F2962C4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54DAB9-825D-4DCA-8A8D-699F8FDAB3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42B1C-2084-43FC-88D0-C69885FF2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406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52755-AEBB-477F-BD5D-57E11CAB7EEE}" type="datetimeFigureOut">
              <a:rPr lang="zh-CN" altLang="en-US" smtClean="0"/>
              <a:t>2025/10/23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5E1F5-6D79-4524-8179-9BD1CE48E5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6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各位老师、同学大家下午好，我今天的报告题目是</a:t>
            </a:r>
            <a:r>
              <a:rPr lang="en-US" altLang="zh-CN" dirty="0"/>
              <a:t>”</a:t>
            </a:r>
            <a:r>
              <a:rPr lang="zh-CN" altLang="zh-CN" sz="1200" b="0" dirty="0">
                <a:solidFill>
                  <a:schemeClr val="accent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复杂图像条件下脑血管三维重建与定量分析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84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109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6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91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0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81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0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432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78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82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048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5E1F5-6D79-4524-8179-9BD1CE48E5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40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56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97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5">
            <a:extLst>
              <a:ext uri="{FF2B5EF4-FFF2-40B4-BE49-F238E27FC236}">
                <a16:creationId xmlns:a16="http://schemas.microsoft.com/office/drawing/2014/main" id="{C53A315A-2B6F-4210-9BF1-E2BFEA7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18430-A1A4-4723-B0D6-3B0D80977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30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数据的来源、预处理与图像标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0D65FBC-93D9-41FB-9ADD-F6748E6CB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95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脑血管分割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AC1277-803A-4D42-8D16-BA425F2BC9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008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零样本分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5A2D1F37-66D2-4B63-B00B-E3D319A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3A6583-03DE-445D-9E7F-F85FA747D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05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脑血管分割和分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28290DB9-E5F4-4A6C-9831-AFC769B1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9319F2-30C8-4927-869B-9896A3199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79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E63B8C71-2CD9-4711-B597-611EF6E6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2F5597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56C1039-AA03-422E-BEF2-3FD79AB70C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4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F51CB5-C340-429A-A9D4-2E26A182E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3678" y="6519446"/>
            <a:ext cx="428322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9F26C4DD-4A95-4F81-AFEF-BB17C8CA0B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5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0" r:id="rId5"/>
    <p:sldLayoutId id="2147483664" r:id="rId6"/>
    <p:sldLayoutId id="2147483661" r:id="rId7"/>
    <p:sldLayoutId id="214748366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7F6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hyperlink" Target="https://www.bilibili.com/video/BV1d5HozREED/?spm_id_from=333.337.search-card.all.click&amp;vd_source=645654bc24ebab0bda57c9a95c33691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A2EA2-663D-4EBA-8BCB-10DAB0EBEBA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6326" y="1776267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丝之歌观光之</a:t>
            </a:r>
            <a:r>
              <a:rPr lang="zh-CN" altLang="en-US" sz="400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旅插件</a:t>
            </a:r>
            <a:endParaRPr lang="zh-CN" altLang="en-US" sz="4000" dirty="0">
              <a:solidFill>
                <a:srgbClr val="2C3E5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D3F7E9-1378-4350-A6DF-6B6EB71B6827}"/>
              </a:ext>
            </a:extLst>
          </p:cNvPr>
          <p:cNvGrpSpPr/>
          <p:nvPr/>
        </p:nvGrpSpPr>
        <p:grpSpPr>
          <a:xfrm>
            <a:off x="3467894" y="4134546"/>
            <a:ext cx="5256212" cy="1316037"/>
            <a:chOff x="2484438" y="5300663"/>
            <a:chExt cx="5256212" cy="1316037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618D034F-8EF6-4A16-9B67-B9200B1C0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438" y="5300663"/>
              <a:ext cx="3462337" cy="1306512"/>
              <a:chOff x="431" y="2976"/>
              <a:chExt cx="2972" cy="1136"/>
            </a:xfrm>
          </p:grpSpPr>
          <p:pic>
            <p:nvPicPr>
              <p:cNvPr id="6" name="Picture 19" descr="WNLObanner">
                <a:extLst>
                  <a:ext uri="{FF2B5EF4-FFF2-40B4-BE49-F238E27FC236}">
                    <a16:creationId xmlns:a16="http://schemas.microsoft.com/office/drawing/2014/main" id="{69F831B3-C413-4778-A078-7C7B6914DA0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" y="3748"/>
                <a:ext cx="2972" cy="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20" descr="CMBPLogowithword">
                <a:extLst>
                  <a:ext uri="{FF2B5EF4-FFF2-40B4-BE49-F238E27FC236}">
                    <a16:creationId xmlns:a16="http://schemas.microsoft.com/office/drawing/2014/main" id="{79B7EF8D-16DB-42E2-8BB2-82867E49DC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" y="2976"/>
                <a:ext cx="2949" cy="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" name="Picture 21" descr="xiaohui_trans_small">
              <a:extLst>
                <a:ext uri="{FF2B5EF4-FFF2-40B4-BE49-F238E27FC236}">
                  <a16:creationId xmlns:a16="http://schemas.microsoft.com/office/drawing/2014/main" id="{FC3C7D51-04E7-427B-995C-37FA1CD89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5421313"/>
              <a:ext cx="1584325" cy="1195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16084B0-7EB7-4E24-A85F-F478C46B5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894" y="4967701"/>
            <a:ext cx="3590925" cy="528077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A03BC6B1-05CA-481F-A363-08EBEE64FB30}"/>
              </a:ext>
            </a:extLst>
          </p:cNvPr>
          <p:cNvSpPr txBox="1">
            <a:spLocks/>
          </p:cNvSpPr>
          <p:nvPr/>
        </p:nvSpPr>
        <p:spPr>
          <a:xfrm>
            <a:off x="106326" y="3154588"/>
            <a:ext cx="11979349" cy="11472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汇报人：陈冠斌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"/>
    </mc:Choice>
    <mc:Fallback xmlns="">
      <p:transition spd="slow" advTm="36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花费预估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C34CB5-14D4-4C13-ACBC-AE7B81704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705" y="3994150"/>
            <a:ext cx="2472490" cy="24724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D9D64B-4E14-4355-AA44-BA248A101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705" y="956509"/>
            <a:ext cx="2472491" cy="247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A35DD0F-ED9A-4D2A-B743-87191CE95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52221"/>
              </p:ext>
            </p:extLst>
          </p:nvPr>
        </p:nvGraphicFramePr>
        <p:xfrm>
          <a:off x="457200" y="2068593"/>
          <a:ext cx="8274050" cy="2917585"/>
        </p:xfrm>
        <a:graphic>
          <a:graphicData uri="http://schemas.openxmlformats.org/drawingml/2006/table">
            <a:tbl>
              <a:tblPr/>
              <a:tblGrid>
                <a:gridCol w="1917700">
                  <a:extLst>
                    <a:ext uri="{9D8B030D-6E8A-4147-A177-3AD203B41FA5}">
                      <a16:colId xmlns:a16="http://schemas.microsoft.com/office/drawing/2014/main" val="3440434865"/>
                    </a:ext>
                  </a:extLst>
                </a:gridCol>
                <a:gridCol w="4605866">
                  <a:extLst>
                    <a:ext uri="{9D8B030D-6E8A-4147-A177-3AD203B41FA5}">
                      <a16:colId xmlns:a16="http://schemas.microsoft.com/office/drawing/2014/main" val="1993973340"/>
                    </a:ext>
                  </a:extLst>
                </a:gridCol>
                <a:gridCol w="1750484">
                  <a:extLst>
                    <a:ext uri="{9D8B030D-6E8A-4147-A177-3AD203B41FA5}">
                      <a16:colId xmlns:a16="http://schemas.microsoft.com/office/drawing/2014/main" val="646975003"/>
                    </a:ext>
                  </a:extLst>
                </a:gridCol>
              </a:tblGrid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项目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描述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金额</a:t>
                      </a:r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时间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72358"/>
                  </a:ext>
                </a:extLst>
              </a:tr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时间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周五上午到下周一 </a:t>
                      </a:r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10:00 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之前（雷火二面）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20-30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小时</a:t>
                      </a:r>
                      <a:endParaRPr lang="en-US" altLang="zh-CN" b="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  <a:p>
                      <a:pPr rtl="0"/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6000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元左右</a:t>
                      </a:r>
                      <a:endParaRPr lang="en-US" altLang="zh-CN" b="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61169"/>
                  </a:ext>
                </a:extLst>
              </a:tr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金钱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b="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b="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908663"/>
                  </a:ext>
                </a:extLst>
              </a:tr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精神犒劳费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星穹铁道、鸣潮、雀魂小月卡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90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0064496"/>
                  </a:ext>
                </a:extLst>
              </a:tr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物理犒劳费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饮料、巧克力、薯片等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200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174"/>
                  </a:ext>
                </a:extLst>
              </a:tr>
              <a:tr h="453469">
                <a:tc>
                  <a:txBody>
                    <a:bodyPr/>
                    <a:lstStyle/>
                    <a:p>
                      <a:pPr rtl="0"/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总计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altLang="zh-CN" b="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6290</a:t>
                      </a:r>
                      <a:r>
                        <a:rPr lang="zh-CN" altLang="en-US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044443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421ADE39-493C-45BB-A59D-E2CC2A12D59D}"/>
              </a:ext>
            </a:extLst>
          </p:cNvPr>
          <p:cNvSpPr txBox="1"/>
          <p:nvPr/>
        </p:nvSpPr>
        <p:spPr>
          <a:xfrm>
            <a:off x="3919538" y="1384538"/>
            <a:ext cx="386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baseline="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毕竟要加班，最近的时间也比较宝贵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08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变现策略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2C81BB3-50FD-400D-A736-435651B35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00473"/>
              </p:ext>
            </p:extLst>
          </p:nvPr>
        </p:nvGraphicFramePr>
        <p:xfrm>
          <a:off x="1336928" y="1510054"/>
          <a:ext cx="9518144" cy="4401749"/>
        </p:xfrm>
        <a:graphic>
          <a:graphicData uri="http://schemas.openxmlformats.org/drawingml/2006/table">
            <a:tbl>
              <a:tblPr/>
              <a:tblGrid>
                <a:gridCol w="869444">
                  <a:extLst>
                    <a:ext uri="{9D8B030D-6E8A-4147-A177-3AD203B41FA5}">
                      <a16:colId xmlns:a16="http://schemas.microsoft.com/office/drawing/2014/main" val="2266386652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65342841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54101391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4217732543"/>
                    </a:ext>
                  </a:extLst>
                </a:gridCol>
                <a:gridCol w="1103186">
                  <a:extLst>
                    <a:ext uri="{9D8B030D-6E8A-4147-A177-3AD203B41FA5}">
                      <a16:colId xmlns:a16="http://schemas.microsoft.com/office/drawing/2014/main" val="1456447464"/>
                    </a:ext>
                  </a:extLst>
                </a:gridCol>
                <a:gridCol w="1103186">
                  <a:extLst>
                    <a:ext uri="{9D8B030D-6E8A-4147-A177-3AD203B41FA5}">
                      <a16:colId xmlns:a16="http://schemas.microsoft.com/office/drawing/2014/main" val="2789057242"/>
                    </a:ext>
                  </a:extLst>
                </a:gridCol>
                <a:gridCol w="1103186">
                  <a:extLst>
                    <a:ext uri="{9D8B030D-6E8A-4147-A177-3AD203B41FA5}">
                      <a16:colId xmlns:a16="http://schemas.microsoft.com/office/drawing/2014/main" val="3371790761"/>
                    </a:ext>
                  </a:extLst>
                </a:gridCol>
                <a:gridCol w="1795842">
                  <a:extLst>
                    <a:ext uri="{9D8B030D-6E8A-4147-A177-3AD203B41FA5}">
                      <a16:colId xmlns:a16="http://schemas.microsoft.com/office/drawing/2014/main" val="2328128986"/>
                    </a:ext>
                  </a:extLst>
                </a:gridCol>
              </a:tblGrid>
              <a:tr h="549198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模式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目标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平台</a:t>
                      </a:r>
                      <a:r>
                        <a:rPr lang="en-US" altLang="zh-CN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方式</a:t>
                      </a:r>
                      <a:endParaRPr lang="zh-CN" altLang="en-US" sz="140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项目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</a:t>
                      </a:r>
                      <a:r>
                        <a:rPr lang="en-US" altLang="zh-CN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隐性收益</a:t>
                      </a:r>
                      <a:endParaRPr lang="zh-CN" altLang="en-US" sz="140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预估数量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小计 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人民币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模式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</a:t>
                      </a:r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目标总计 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人民币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)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备注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431946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模式 </a:t>
                      </a:r>
                      <a:r>
                        <a:rPr lang="en-US" altLang="zh-CN" sz="1400" b="1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</a:t>
                      </a:r>
                      <a:endParaRPr lang="zh-CN" altLang="en-US" sz="140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GitHub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Fork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隐</a:t>
                      </a:r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性收益</a:t>
                      </a:r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100</a:t>
                      </a:r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304664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Star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50</a:t>
                      </a:r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20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 dirty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264765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Issue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20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20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400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904809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小红书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帖子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100</a:t>
                      </a:r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1000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92942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评论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10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540585"/>
                  </a:ext>
                </a:extLst>
              </a:tr>
              <a:tr h="386249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点赞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10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096200"/>
                  </a:ext>
                </a:extLst>
              </a:tr>
              <a:tr h="223300"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小计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3900</a:t>
                      </a:r>
                      <a:r>
                        <a:rPr lang="zh-CN" altLang="en-US" sz="1400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482448"/>
                  </a:ext>
                </a:extLst>
              </a:tr>
              <a:tr h="549198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模式 </a:t>
                      </a:r>
                      <a:r>
                        <a:rPr lang="en-US" altLang="zh-CN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2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插件内展示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图标赞助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显性收益</a:t>
                      </a:r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: 5000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5000</a:t>
                      </a:r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5000</a:t>
                      </a:r>
                      <a:r>
                        <a:rPr lang="zh-CN" altLang="en-US" sz="1400" b="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元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插件打开时显示赞助商图标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612766"/>
                  </a:ext>
                </a:extLst>
              </a:tr>
              <a:tr h="712147"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="1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赞助目标</a:t>
                      </a:r>
                      <a:endParaRPr lang="zh-CN" altLang="en-US" sz="1400" baseline="0">
                        <a:solidFill>
                          <a:srgbClr val="1B1C1D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目标赞助商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CN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-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CN" alt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丝之歌官方、</a:t>
                      </a:r>
                      <a:r>
                        <a:rPr lang="en-US" sz="1400" baseline="0" dirty="0" err="1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Aifadian、GitHub</a:t>
                      </a:r>
                      <a:r>
                        <a:rPr lang="en-US" sz="1400" baseline="0" dirty="0">
                          <a:solidFill>
                            <a:srgbClr val="1B1C1D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 Sponsors</a:t>
                      </a:r>
                    </a:p>
                  </a:txBody>
                  <a:tcPr marL="45264" marR="45264" marT="30176" marB="3017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44042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360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1424C1C-A36D-479E-A72F-4E6F25F629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marL="0" indent="0" algn="ctr">
              <a:buNone/>
            </a:pP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谢谢大家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 &amp; A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267ED91-38B1-4406-87CD-000D0115D6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30823"/>
            <a:ext cx="10515600" cy="72353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5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661B57-D4AD-4349-AF18-1CB4AD5AA036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（本科兰州大学，硕士华中科技大学）计算机专业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ACM-ICPC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国际大学生程序设计竞赛亚洲区域赛中国分站银奖两次（含金量极高的赛事）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高教社杯数学建模本科组全国二等奖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本科国家奖学金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CSP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计算机认证多次≥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分，位列荣誉榜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两段实习经历（一段涉及安卓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SystemUI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开发，一段涉及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C++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开发和深度学习）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日常写博客，随笔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500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篇，阅读量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26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万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研究生课题包括血管分割、重建以及血流模拟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标题 6">
            <a:extLst>
              <a:ext uri="{FF2B5EF4-FFF2-40B4-BE49-F238E27FC236}">
                <a16:creationId xmlns:a16="http://schemas.microsoft.com/office/drawing/2014/main" id="{FEEC1964-9E6F-4211-B0C2-D5B431512AEE}"/>
              </a:ext>
            </a:extLst>
          </p:cNvPr>
          <p:cNvSpPr txBox="1">
            <a:spLocks/>
          </p:cNvSpPr>
          <p:nvPr/>
        </p:nvSpPr>
        <p:spPr>
          <a:xfrm>
            <a:off x="838200" y="487045"/>
            <a:ext cx="11239500" cy="701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rgbClr val="7F6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2C3E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个人介绍</a:t>
            </a:r>
            <a:endParaRPr lang="zh-CN" altLang="en-US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8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丝之歌个人体验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09B9EA-B788-4BE9-8BA3-5B1892735EBE}"/>
              </a:ext>
            </a:extLst>
          </p:cNvPr>
          <p:cNvSpPr txBox="1"/>
          <p:nvPr/>
        </p:nvSpPr>
        <p:spPr>
          <a:xfrm>
            <a:off x="4001226" y="487045"/>
            <a:ext cx="7904728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，突然触发鸟飞起来的连续动画和对应的声音体验（感觉很出彩）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B8BADB-BFCB-48C3-AC4F-BE0E293BBCB2}"/>
              </a:ext>
            </a:extLst>
          </p:cNvPr>
          <p:cNvSpPr txBox="1"/>
          <p:nvPr/>
        </p:nvSpPr>
        <p:spPr>
          <a:xfrm>
            <a:off x="1101090" y="1188720"/>
            <a:ext cx="998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【</a:t>
            </a:r>
            <a:r>
              <a:rPr lang="zh-CN" altLang="en-US" dirty="0">
                <a:hlinkClick r:id="rId4"/>
              </a:rPr>
              <a:t>猫诺</a:t>
            </a:r>
            <a:r>
              <a:rPr lang="en-US" altLang="zh-CN" dirty="0">
                <a:hlinkClick r:id="rId4"/>
              </a:rPr>
              <a:t>】【</a:t>
            </a:r>
            <a:r>
              <a:rPr lang="zh-CN" altLang="en-US" dirty="0">
                <a:hlinkClick r:id="rId4"/>
              </a:rPr>
              <a:t>空洞骑士</a:t>
            </a:r>
            <a:r>
              <a:rPr lang="en-US" altLang="zh-CN" dirty="0">
                <a:hlinkClick r:id="rId4"/>
              </a:rPr>
              <a:t>:</a:t>
            </a:r>
            <a:r>
              <a:rPr lang="zh-CN" altLang="en-US" dirty="0">
                <a:hlinkClick r:id="rId4"/>
              </a:rPr>
              <a:t>丝之歌</a:t>
            </a:r>
            <a:r>
              <a:rPr lang="en-US" altLang="zh-CN" dirty="0">
                <a:hlinkClick r:id="rId4"/>
              </a:rPr>
              <a:t>】</a:t>
            </a:r>
            <a:r>
              <a:rPr lang="zh-CN" altLang="en-US" dirty="0">
                <a:hlinkClick r:id="rId4"/>
              </a:rPr>
              <a:t>新手向全收集剧情解说</a:t>
            </a:r>
            <a:r>
              <a:rPr lang="en-US" altLang="zh-CN" dirty="0">
                <a:hlinkClick r:id="rId4"/>
              </a:rPr>
              <a:t>(</a:t>
            </a:r>
            <a:r>
              <a:rPr lang="zh-CN" altLang="en-US" dirty="0">
                <a:hlinkClick r:id="rId4"/>
              </a:rPr>
              <a:t>含追忆全搜集</a:t>
            </a:r>
            <a:r>
              <a:rPr lang="en-US" altLang="zh-CN" dirty="0">
                <a:hlinkClick r:id="rId4"/>
              </a:rPr>
              <a:t>)_</a:t>
            </a:r>
            <a:r>
              <a:rPr lang="zh-CN" altLang="en-US" dirty="0">
                <a:hlinkClick r:id="rId4"/>
              </a:rPr>
              <a:t>游戏热门视频</a:t>
            </a:r>
            <a:r>
              <a:rPr lang="zh-CN" altLang="en-US" dirty="0"/>
              <a:t> </a:t>
            </a:r>
            <a:r>
              <a:rPr lang="en-US" altLang="zh-CN" dirty="0"/>
              <a:t>0:15:53</a:t>
            </a:r>
            <a:r>
              <a:rPr lang="zh-CN" altLang="en-US" dirty="0"/>
              <a:t>开始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BFBFEB-B899-49FA-B5B1-898AE790B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554" y="1838078"/>
            <a:ext cx="7898892" cy="4426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77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丝之歌个人体验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09B9EA-B788-4BE9-8BA3-5B1892735EBE}"/>
              </a:ext>
            </a:extLst>
          </p:cNvPr>
          <p:cNvSpPr txBox="1"/>
          <p:nvPr/>
        </p:nvSpPr>
        <p:spPr>
          <a:xfrm>
            <a:off x="4001226" y="487045"/>
            <a:ext cx="7593745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很长很长的一段平路，可以一直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加速，领略不同的风景（感觉很出彩）</a:t>
            </a:r>
            <a:endParaRPr lang="zh-CN" altLang="zh-CN" sz="1800" dirty="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2B651D-9153-4DD7-A020-580F6B957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00" y="1490792"/>
            <a:ext cx="8640000" cy="48453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B1AE2D-F793-465A-A468-E41E1CB5B93D}"/>
              </a:ext>
            </a:extLst>
          </p:cNvPr>
          <p:cNvSpPr/>
          <p:nvPr/>
        </p:nvSpPr>
        <p:spPr>
          <a:xfrm>
            <a:off x="2724912" y="4645152"/>
            <a:ext cx="7182612" cy="324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53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痛点问题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0925DA-2905-4E34-B303-AEB8E096B0B5}"/>
              </a:ext>
            </a:extLst>
          </p:cNvPr>
          <p:cNvSpPr txBox="1"/>
          <p:nvPr/>
        </p:nvSpPr>
        <p:spPr>
          <a:xfrm>
            <a:off x="1722046" y="1042618"/>
            <a:ext cx="8747908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丝之歌有些风景很美，非常适合连续按</a:t>
            </a:r>
            <a:r>
              <a:rPr lang="en-US" altLang="zh-CN" b="1" dirty="0"/>
              <a:t>RT</a:t>
            </a:r>
            <a:r>
              <a:rPr lang="zh-CN" altLang="en-US" b="1" dirty="0"/>
              <a:t>（加速）的观光之旅，不用进行跳跃和攻击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当有了跳跃和攻击，美的体验（手感、美感）就突然中断了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3124D7-948D-4B85-8C99-C79DA08DD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04" y="3856750"/>
            <a:ext cx="4934722" cy="489205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BC5C973-B96A-432B-AE3E-39545E593EDD}"/>
              </a:ext>
            </a:extLst>
          </p:cNvPr>
          <p:cNvCxnSpPr>
            <a:cxnSpLocks/>
          </p:cNvCxnSpPr>
          <p:nvPr/>
        </p:nvCxnSpPr>
        <p:spPr>
          <a:xfrm>
            <a:off x="7162800" y="3293469"/>
            <a:ext cx="1" cy="440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5EB19-F521-4EAA-AE1C-82F576108517}"/>
              </a:ext>
            </a:extLst>
          </p:cNvPr>
          <p:cNvSpPr txBox="1"/>
          <p:nvPr/>
        </p:nvSpPr>
        <p:spPr>
          <a:xfrm>
            <a:off x="5778576" y="2657433"/>
            <a:ext cx="2515432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RT</a:t>
            </a:r>
            <a:r>
              <a:rPr lang="zh-CN" altLang="en-US" dirty="0"/>
              <a:t>加速长时间突然中断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D8AD409-DC56-4B27-87E2-EFED37D74B17}"/>
              </a:ext>
            </a:extLst>
          </p:cNvPr>
          <p:cNvCxnSpPr>
            <a:cxnSpLocks/>
          </p:cNvCxnSpPr>
          <p:nvPr/>
        </p:nvCxnSpPr>
        <p:spPr>
          <a:xfrm>
            <a:off x="4890247" y="4639301"/>
            <a:ext cx="1470212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9A63E78-FD65-48AE-8AE1-A47C97F4C6DD}"/>
              </a:ext>
            </a:extLst>
          </p:cNvPr>
          <p:cNvSpPr txBox="1"/>
          <p:nvPr/>
        </p:nvSpPr>
        <p:spPr>
          <a:xfrm>
            <a:off x="4790799" y="4823246"/>
            <a:ext cx="1569660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角色从左往右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5947F50-0F0D-4908-9EEE-A5923EE7DBB6}"/>
              </a:ext>
            </a:extLst>
          </p:cNvPr>
          <p:cNvSpPr txBox="1"/>
          <p:nvPr/>
        </p:nvSpPr>
        <p:spPr>
          <a:xfrm>
            <a:off x="3309821" y="5652093"/>
            <a:ext cx="5572359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真实场景：甲木林打</a:t>
            </a:r>
            <a:r>
              <a:rPr lang="en-US" altLang="zh-CN" dirty="0"/>
              <a:t>BOSS</a:t>
            </a:r>
            <a:r>
              <a:rPr lang="zh-CN" altLang="en-US" dirty="0"/>
              <a:t>之前向右再向上走的那段路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62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解决方案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2924A-4C62-46C3-AA26-73EF7D66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30" y="2091749"/>
            <a:ext cx="3188389" cy="2674502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DD36365-8061-44C7-9ACB-1060C3D66DF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AF919-2262-41F9-A234-2A7F57CC3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09" y="2482596"/>
            <a:ext cx="3695603" cy="2164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45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观光之旅多分叉情形（进阶）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E87423-6B31-4B0C-863E-24C1531EA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365" y="1188720"/>
            <a:ext cx="8933271" cy="5040000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9C061D8-46C9-4DDA-9E59-42B7A26EA600}"/>
              </a:ext>
            </a:extLst>
          </p:cNvPr>
          <p:cNvCxnSpPr>
            <a:cxnSpLocks/>
          </p:cNvCxnSpPr>
          <p:nvPr/>
        </p:nvCxnSpPr>
        <p:spPr>
          <a:xfrm flipH="1" flipV="1">
            <a:off x="5432258" y="2243889"/>
            <a:ext cx="242829" cy="8258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93B8155-4AE2-48B0-AB3D-21432C6F0DC1}"/>
              </a:ext>
            </a:extLst>
          </p:cNvPr>
          <p:cNvCxnSpPr>
            <a:cxnSpLocks/>
          </p:cNvCxnSpPr>
          <p:nvPr/>
        </p:nvCxnSpPr>
        <p:spPr>
          <a:xfrm>
            <a:off x="6457950" y="4121662"/>
            <a:ext cx="64149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8FA0501-2FA2-4D85-B173-885F8580EFF9}"/>
              </a:ext>
            </a:extLst>
          </p:cNvPr>
          <p:cNvSpPr/>
          <p:nvPr/>
        </p:nvSpPr>
        <p:spPr>
          <a:xfrm>
            <a:off x="5348528" y="1465650"/>
            <a:ext cx="1623772" cy="550674"/>
          </a:xfrm>
          <a:prstGeom prst="roundRect">
            <a:avLst/>
          </a:prstGeom>
          <a:solidFill>
            <a:srgbClr val="FBE5D6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按下按钮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FAA0CAA-0DFE-4E9C-B881-9C1A85399F07}"/>
              </a:ext>
            </a:extLst>
          </p:cNvPr>
          <p:cNvSpPr/>
          <p:nvPr/>
        </p:nvSpPr>
        <p:spPr>
          <a:xfrm>
            <a:off x="7255533" y="3378671"/>
            <a:ext cx="1623772" cy="550674"/>
          </a:xfrm>
          <a:prstGeom prst="roundRect">
            <a:avLst/>
          </a:prstGeom>
          <a:solidFill>
            <a:srgbClr val="FBE5D6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按下按钮</a:t>
            </a:r>
            <a:r>
              <a:rPr lang="en-US" altLang="zh-CN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4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关键问题</a:t>
            </a:r>
            <a:r>
              <a:rPr lang="en-US" altLang="zh-CN" dirty="0">
                <a:solidFill>
                  <a:srgbClr val="2C3E50"/>
                </a:solidFill>
              </a:rPr>
              <a:t>-</a:t>
            </a:r>
            <a:r>
              <a:rPr lang="zh-CN" altLang="en-US" dirty="0">
                <a:solidFill>
                  <a:srgbClr val="2C3E50"/>
                </a:solidFill>
              </a:rPr>
              <a:t>有若干个观光路线，如何到达起点位置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5D2D00D-9713-4C2B-8DEB-644D6E41B04C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268413"/>
            <a:ext cx="10713720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简单版本：严格的后台记录所有人工操作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存在问题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：怪的位置和攻击模式有随机性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解决方案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：尽量避开有怪的路段（实际上有点难处理）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解决方案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：使用者自动走到对应的起点（有点用户不友好），复制多份存档（是否可行）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lvl="1" indent="0">
              <a:buNone/>
              <a:defRPr/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时间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defRPr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关键问题：难道每一次选择不同路线的话，都要走到对应的位置吗？（时间消耗有点大）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56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43A9AB4-9825-489B-94E7-638F14AC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C3E50"/>
                </a:solidFill>
              </a:rPr>
              <a:t>游戏主打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BF66FD8-5A42-4EFD-8EC2-61BBB94109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26C4DD-4A95-4F81-AFEF-BB17C8CA0B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C3212F-EBE8-4E4E-8414-A95CA263116E}"/>
              </a:ext>
            </a:extLst>
          </p:cNvPr>
          <p:cNvGrpSpPr/>
          <p:nvPr/>
        </p:nvGrpSpPr>
        <p:grpSpPr>
          <a:xfrm>
            <a:off x="2374900" y="2125345"/>
            <a:ext cx="7442200" cy="2885349"/>
            <a:chOff x="431800" y="2125345"/>
            <a:chExt cx="7442200" cy="2885349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9565F0CC-9125-4ED8-B9C1-697EC0BB8E9D}"/>
                </a:ext>
              </a:extLst>
            </p:cNvPr>
            <p:cNvSpPr/>
            <p:nvPr/>
          </p:nvSpPr>
          <p:spPr>
            <a:xfrm>
              <a:off x="3333327" y="2125345"/>
              <a:ext cx="1639146" cy="555262"/>
            </a:xfrm>
            <a:prstGeom prst="roundRect">
              <a:avLst/>
            </a:prstGeom>
            <a:solidFill>
              <a:srgbClr val="FBE5D6"/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免费游玩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28AAA3F-EE3A-452C-ACFF-8710D1FB4E61}"/>
                </a:ext>
              </a:extLst>
            </p:cNvPr>
            <p:cNvSpPr/>
            <p:nvPr/>
          </p:nvSpPr>
          <p:spPr>
            <a:xfrm>
              <a:off x="1152525" y="3267982"/>
              <a:ext cx="6000750" cy="555262"/>
            </a:xfrm>
            <a:prstGeom prst="roundRect">
              <a:avLst/>
            </a:prstGeom>
            <a:solidFill>
              <a:srgbClr val="FBE5D6"/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GitHub</a:t>
              </a:r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代码全部开源，便于不受限制的修改和重用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C70B3231-0C2E-4AB1-B8FD-E24755C5827A}"/>
                </a:ext>
              </a:extLst>
            </p:cNvPr>
            <p:cNvSpPr/>
            <p:nvPr/>
          </p:nvSpPr>
          <p:spPr>
            <a:xfrm>
              <a:off x="431800" y="4455432"/>
              <a:ext cx="7442200" cy="555262"/>
            </a:xfrm>
            <a:prstGeom prst="roundRect">
              <a:avLst/>
            </a:prstGeom>
            <a:solidFill>
              <a:srgbClr val="FBE5D6"/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有什么想法，可以提，主打一个听劝，可以比较快地迭代新版本</a:t>
              </a:r>
              <a:endPara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2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38416</TotalTime>
  <Words>685</Words>
  <Application>Microsoft Office PowerPoint</Application>
  <PresentationFormat>宽屏</PresentationFormat>
  <Paragraphs>133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黑体</vt:lpstr>
      <vt:lpstr>Arial</vt:lpstr>
      <vt:lpstr>Times New Roman</vt:lpstr>
      <vt:lpstr>Office 主题​​</vt:lpstr>
      <vt:lpstr>丝之歌观光之旅插件</vt:lpstr>
      <vt:lpstr>PowerPoint 演示文稿</vt:lpstr>
      <vt:lpstr>丝之歌个人体验</vt:lpstr>
      <vt:lpstr>丝之歌个人体验</vt:lpstr>
      <vt:lpstr>痛点问题</vt:lpstr>
      <vt:lpstr>解决方案</vt:lpstr>
      <vt:lpstr>观光之旅多分叉情形（进阶）</vt:lpstr>
      <vt:lpstr>关键问题-有若干个观光路线，如何到达起点位置</vt:lpstr>
      <vt:lpstr>游戏主打</vt:lpstr>
      <vt:lpstr>花费预估</vt:lpstr>
      <vt:lpstr>变现策略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最近个人进展</dc:title>
  <dc:creator>陈冠斌</dc:creator>
  <cp:lastModifiedBy>陈冠斌</cp:lastModifiedBy>
  <cp:revision>7715</cp:revision>
  <dcterms:created xsi:type="dcterms:W3CDTF">2021-09-03T08:20:10Z</dcterms:created>
  <dcterms:modified xsi:type="dcterms:W3CDTF">2025-10-23T10:51:36Z</dcterms:modified>
</cp:coreProperties>
</file>